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Medium" charset="1" panose="00000600000000000000"/>
      <p:regular r:id="rId10"/>
    </p:embeddedFont>
    <p:embeddedFont>
      <p:font typeface="HK Grotesk Medium Bold" charset="1" panose="00000700000000000000"/>
      <p:regular r:id="rId11"/>
    </p:embeddedFont>
    <p:embeddedFont>
      <p:font typeface="HK Grotesk Medium Italics" charset="1" panose="00000600000000000000"/>
      <p:regular r:id="rId12"/>
    </p:embeddedFont>
    <p:embeddedFont>
      <p:font typeface="HK Grotesk Medium Bold Italics" charset="1" panose="00000700000000000000"/>
      <p:regular r:id="rId13"/>
    </p:embeddedFont>
    <p:embeddedFont>
      <p:font typeface="Josefin Sans Regular" charset="1" panose="00000500000000000000"/>
      <p:regular r:id="rId14"/>
    </p:embeddedFont>
    <p:embeddedFont>
      <p:font typeface="Josefin Sans Regular Bold" charset="1" panose="00000700000000000000"/>
      <p:regular r:id="rId15"/>
    </p:embeddedFont>
    <p:embeddedFont>
      <p:font typeface="Josefin Sans Regular Italics" charset="1" panose="00000500000000000000"/>
      <p:regular r:id="rId16"/>
    </p:embeddedFont>
    <p:embeddedFont>
      <p:font typeface="Josefin Sans Regular Bold Italics" charset="1" panose="000007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7557450" y="1165961"/>
            <a:ext cx="13568538" cy="8258392"/>
            <a:chOff x="0" y="0"/>
            <a:chExt cx="1043305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330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043305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cubicBezTo>
                    <a:pt x="10433050" y="2595880"/>
                    <a:pt x="10433050" y="2595880"/>
                    <a:pt x="10433050" y="2595880"/>
                  </a:cubicBezTo>
                  <a:lnTo>
                    <a:pt x="10433050" y="6350000"/>
                  </a:lnTo>
                  <a:lnTo>
                    <a:pt x="1043305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ubicBezTo>
                    <a:pt x="2595880" y="0"/>
                    <a:pt x="259588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73225" r="0" b="-73225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291245" y="4361707"/>
            <a:ext cx="7266205" cy="1033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193"/>
              </a:lnSpc>
            </a:pPr>
            <a:r>
              <a:rPr lang="en-US" sz="6828">
                <a:solidFill>
                  <a:srgbClr val="F4F6FC"/>
                </a:solidFill>
                <a:latin typeface="Josefin Sans Regular Bold"/>
              </a:rPr>
              <a:t>Vetechnários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4263" y="3712300"/>
            <a:ext cx="3388048" cy="4223361"/>
          </a:xfrm>
          <a:custGeom>
            <a:avLst/>
            <a:gdLst/>
            <a:ahLst/>
            <a:cxnLst/>
            <a:rect r="r" b="b" t="t" l="l"/>
            <a:pathLst>
              <a:path h="4223361" w="3388048">
                <a:moveTo>
                  <a:pt x="0" y="0"/>
                </a:moveTo>
                <a:lnTo>
                  <a:pt x="3388048" y="0"/>
                </a:lnTo>
                <a:lnTo>
                  <a:pt x="3388048" y="4223361"/>
                </a:lnTo>
                <a:lnTo>
                  <a:pt x="0" y="42233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81" r="0" b="-348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34263" y="3545441"/>
            <a:ext cx="3624395" cy="5042636"/>
          </a:xfrm>
          <a:custGeom>
            <a:avLst/>
            <a:gdLst/>
            <a:ahLst/>
            <a:cxnLst/>
            <a:rect r="r" b="b" t="t" l="l"/>
            <a:pathLst>
              <a:path h="5042636" w="3624395">
                <a:moveTo>
                  <a:pt x="0" y="0"/>
                </a:moveTo>
                <a:lnTo>
                  <a:pt x="3624395" y="0"/>
                </a:lnTo>
                <a:lnTo>
                  <a:pt x="3624395" y="5042636"/>
                </a:lnTo>
                <a:lnTo>
                  <a:pt x="0" y="5042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255832" y="3545441"/>
            <a:ext cx="3624395" cy="5042636"/>
          </a:xfrm>
          <a:custGeom>
            <a:avLst/>
            <a:gdLst/>
            <a:ahLst/>
            <a:cxnLst/>
            <a:rect r="r" b="b" t="t" l="l"/>
            <a:pathLst>
              <a:path h="5042636" w="3624395">
                <a:moveTo>
                  <a:pt x="0" y="0"/>
                </a:moveTo>
                <a:lnTo>
                  <a:pt x="3624394" y="0"/>
                </a:lnTo>
                <a:lnTo>
                  <a:pt x="3624394" y="5042636"/>
                </a:lnTo>
                <a:lnTo>
                  <a:pt x="0" y="5042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678863" y="3545441"/>
            <a:ext cx="3624395" cy="5042636"/>
          </a:xfrm>
          <a:custGeom>
            <a:avLst/>
            <a:gdLst/>
            <a:ahLst/>
            <a:cxnLst/>
            <a:rect r="r" b="b" t="t" l="l"/>
            <a:pathLst>
              <a:path h="5042636" w="3624395">
                <a:moveTo>
                  <a:pt x="0" y="0"/>
                </a:moveTo>
                <a:lnTo>
                  <a:pt x="3624395" y="0"/>
                </a:lnTo>
                <a:lnTo>
                  <a:pt x="3624395" y="5042636"/>
                </a:lnTo>
                <a:lnTo>
                  <a:pt x="0" y="5042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712833" y="3545441"/>
            <a:ext cx="3624395" cy="5042636"/>
          </a:xfrm>
          <a:custGeom>
            <a:avLst/>
            <a:gdLst/>
            <a:ahLst/>
            <a:cxnLst/>
            <a:rect r="r" b="b" t="t" l="l"/>
            <a:pathLst>
              <a:path h="5042636" w="3624395">
                <a:moveTo>
                  <a:pt x="0" y="0"/>
                </a:moveTo>
                <a:lnTo>
                  <a:pt x="3624395" y="0"/>
                </a:lnTo>
                <a:lnTo>
                  <a:pt x="3624395" y="5042636"/>
                </a:lnTo>
                <a:lnTo>
                  <a:pt x="0" y="5042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58205" y="4053834"/>
            <a:ext cx="3219647" cy="3540293"/>
          </a:xfrm>
          <a:custGeom>
            <a:avLst/>
            <a:gdLst/>
            <a:ahLst/>
            <a:cxnLst/>
            <a:rect r="r" b="b" t="t" l="l"/>
            <a:pathLst>
              <a:path h="3540293" w="3219647">
                <a:moveTo>
                  <a:pt x="0" y="0"/>
                </a:moveTo>
                <a:lnTo>
                  <a:pt x="3219648" y="0"/>
                </a:lnTo>
                <a:lnTo>
                  <a:pt x="3219648" y="3540293"/>
                </a:lnTo>
                <a:lnTo>
                  <a:pt x="0" y="35402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556" t="-1278" r="-10213" b="-1278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849779" y="4053834"/>
            <a:ext cx="3239510" cy="3540293"/>
          </a:xfrm>
          <a:custGeom>
            <a:avLst/>
            <a:gdLst/>
            <a:ahLst/>
            <a:cxnLst/>
            <a:rect r="r" b="b" t="t" l="l"/>
            <a:pathLst>
              <a:path h="3540293" w="3239510">
                <a:moveTo>
                  <a:pt x="0" y="0"/>
                </a:moveTo>
                <a:lnTo>
                  <a:pt x="3239509" y="0"/>
                </a:lnTo>
                <a:lnTo>
                  <a:pt x="3239509" y="3540293"/>
                </a:lnTo>
                <a:lnTo>
                  <a:pt x="0" y="35402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2943" r="-6605" b="-19983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899869" y="4105329"/>
            <a:ext cx="3172394" cy="3437302"/>
          </a:xfrm>
          <a:custGeom>
            <a:avLst/>
            <a:gdLst/>
            <a:ahLst/>
            <a:cxnLst/>
            <a:rect r="r" b="b" t="t" l="l"/>
            <a:pathLst>
              <a:path h="3437302" w="3172394">
                <a:moveTo>
                  <a:pt x="0" y="0"/>
                </a:moveTo>
                <a:lnTo>
                  <a:pt x="3172395" y="0"/>
                </a:lnTo>
                <a:lnTo>
                  <a:pt x="3172395" y="3437302"/>
                </a:lnTo>
                <a:lnTo>
                  <a:pt x="0" y="34373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660" t="-3198" r="-5895" b="-319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448598" y="400116"/>
            <a:ext cx="10863257" cy="1238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Josefin Sans Regular Bold"/>
              </a:rPr>
              <a:t>Participantes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03840" y="7588657"/>
            <a:ext cx="3754818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50A30"/>
                </a:solidFill>
                <a:latin typeface="Josefin Sans Regular Bold"/>
              </a:rPr>
              <a:t>Gabriel Menezes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92083" y="7588657"/>
            <a:ext cx="3754818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50A30"/>
                </a:solidFill>
                <a:latin typeface="Josefin Sans Regular Bold"/>
              </a:rPr>
              <a:t>Miguel Benigno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51726" y="7588657"/>
            <a:ext cx="3754818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50A30"/>
                </a:solidFill>
                <a:latin typeface="Josefin Sans Regular Bold"/>
              </a:rPr>
              <a:t>Vinicius Tasso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582410" y="7588657"/>
            <a:ext cx="3754818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50A30"/>
                </a:solidFill>
                <a:latin typeface="Josefin Sans Regular Bold"/>
              </a:rPr>
              <a:t>Lucas Monteiro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11230" y="1800654"/>
            <a:ext cx="15065541" cy="846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EFEEE2"/>
                </a:solidFill>
                <a:latin typeface="Josefin Sans Regular Bold"/>
              </a:rPr>
              <a:t>Agradecemos ao esforço dos seguiintes integrantes: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749198" y="3170687"/>
            <a:ext cx="7510102" cy="3860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233"/>
              </a:lnSpc>
              <a:spcBef>
                <a:spcPct val="0"/>
              </a:spcBef>
            </a:pPr>
            <a:r>
              <a:rPr lang="en-US" sz="4452">
                <a:solidFill>
                  <a:srgbClr val="F4F6FC"/>
                </a:solidFill>
                <a:latin typeface="HK Grotesk Medium"/>
              </a:rPr>
              <a:t>Vetechnários é um projeto para ajudar as pessoas que estão começando na área da medicina veterinária e as pessoas de baixa renda.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4841816"/>
            <a:ext cx="7194321" cy="4378771"/>
            <a:chOff x="0" y="0"/>
            <a:chExt cx="1043305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330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043305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cubicBezTo>
                    <a:pt x="10433050" y="2595880"/>
                    <a:pt x="10433050" y="2595880"/>
                    <a:pt x="10433050" y="2595880"/>
                  </a:cubicBezTo>
                  <a:lnTo>
                    <a:pt x="10433050" y="6350000"/>
                  </a:lnTo>
                  <a:lnTo>
                    <a:pt x="1043305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ubicBezTo>
                    <a:pt x="2595880" y="0"/>
                    <a:pt x="259588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l="-4101" t="0" r="-410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60132" y="900628"/>
            <a:ext cx="6762889" cy="235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00"/>
              </a:lnSpc>
            </a:pPr>
            <a:r>
              <a:rPr lang="en-US" sz="8000">
                <a:solidFill>
                  <a:srgbClr val="F4F6FC"/>
                </a:solidFill>
                <a:latin typeface="Josefin Sans Regular"/>
              </a:rPr>
              <a:t>O que é o vetechnários?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436953" y="2962371"/>
            <a:ext cx="5945395" cy="375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005"/>
              </a:lnSpc>
              <a:spcBef>
                <a:spcPct val="0"/>
              </a:spcBef>
            </a:pPr>
            <a:r>
              <a:rPr lang="en-US" sz="3575">
                <a:solidFill>
                  <a:srgbClr val="F4F6FC"/>
                </a:solidFill>
                <a:latin typeface="HK Grotesk Medium"/>
              </a:rPr>
              <a:t>Escolhemos esse tema pois sabemos como é dificil começar na nossa area de formação, e como os valores de uma consulta com um veterinario(a) é alto.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4879529"/>
            <a:ext cx="7194321" cy="4378771"/>
            <a:chOff x="0" y="0"/>
            <a:chExt cx="1043305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330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043305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cubicBezTo>
                    <a:pt x="10433050" y="2595880"/>
                    <a:pt x="10433050" y="2595880"/>
                    <a:pt x="10433050" y="2595880"/>
                  </a:cubicBezTo>
                  <a:lnTo>
                    <a:pt x="10433050" y="6350000"/>
                  </a:lnTo>
                  <a:lnTo>
                    <a:pt x="1043305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ubicBezTo>
                    <a:pt x="2595880" y="0"/>
                    <a:pt x="259588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2805" r="0" b="-22805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2381111" y="879163"/>
            <a:ext cx="6762889" cy="351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00"/>
              </a:lnSpc>
            </a:pPr>
            <a:r>
              <a:rPr lang="en-US" sz="8000">
                <a:solidFill>
                  <a:srgbClr val="F4F6FC"/>
                </a:solidFill>
                <a:latin typeface="Josefin Sans Regular"/>
              </a:rPr>
              <a:t>Porque escolhemos esse tema?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104945" y="2938517"/>
            <a:ext cx="6873376" cy="4333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787"/>
              </a:lnSpc>
              <a:spcBef>
                <a:spcPct val="0"/>
              </a:spcBef>
            </a:pPr>
            <a:r>
              <a:rPr lang="en-US" sz="4133">
                <a:solidFill>
                  <a:srgbClr val="F4F6FC"/>
                </a:solidFill>
                <a:latin typeface="HK Grotesk Medium"/>
              </a:rPr>
              <a:t>Esse nosso projeto ajuda tanto os veterinários sem experiencias, como as pessoas que não podem pagar um alto preço por uma consulta.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4879529"/>
            <a:ext cx="7194321" cy="4378771"/>
            <a:chOff x="0" y="0"/>
            <a:chExt cx="1043305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330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043305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cubicBezTo>
                    <a:pt x="10433050" y="2595880"/>
                    <a:pt x="10433050" y="2595880"/>
                    <a:pt x="10433050" y="2595880"/>
                  </a:cubicBezTo>
                  <a:lnTo>
                    <a:pt x="10433050" y="6350000"/>
                  </a:lnTo>
                  <a:lnTo>
                    <a:pt x="1043305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ubicBezTo>
                    <a:pt x="2595880" y="0"/>
                    <a:pt x="259588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835" r="0" b="-4835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60132" y="1047750"/>
            <a:ext cx="6762889" cy="235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00"/>
              </a:lnSpc>
            </a:pPr>
            <a:r>
              <a:rPr lang="en-US" sz="8000">
                <a:solidFill>
                  <a:srgbClr val="F4F6FC"/>
                </a:solidFill>
                <a:latin typeface="Josefin Sans Regular"/>
              </a:rPr>
              <a:t>Em que isso ajuda?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408779" y="2857736"/>
            <a:ext cx="7503168" cy="4741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17"/>
              </a:lnSpc>
            </a:pPr>
            <a:r>
              <a:rPr lang="en-US" sz="4512">
                <a:solidFill>
                  <a:srgbClr val="F4F6FC"/>
                </a:solidFill>
                <a:latin typeface="HK Grotesk Medium"/>
              </a:rPr>
              <a:t>Acreditamos que ira dar certo pois não é comum ver esse tipo de atendimento na internet por ser algo novo e também acreditamos que não terá concorrência.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4879529"/>
            <a:ext cx="7194321" cy="4378771"/>
            <a:chOff x="0" y="0"/>
            <a:chExt cx="1043305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330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043305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cubicBezTo>
                    <a:pt x="10433050" y="2595880"/>
                    <a:pt x="10433050" y="2595880"/>
                    <a:pt x="10433050" y="2595880"/>
                  </a:cubicBezTo>
                  <a:lnTo>
                    <a:pt x="10433050" y="6350000"/>
                  </a:lnTo>
                  <a:lnTo>
                    <a:pt x="1043305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ubicBezTo>
                    <a:pt x="2595880" y="0"/>
                    <a:pt x="259588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732" r="0" b="-4732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60132" y="1047750"/>
            <a:ext cx="6762889" cy="2355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00"/>
              </a:lnSpc>
            </a:pPr>
            <a:r>
              <a:rPr lang="en-US" sz="8000">
                <a:solidFill>
                  <a:srgbClr val="F4F6FC"/>
                </a:solidFill>
                <a:latin typeface="Josefin Sans Regular"/>
              </a:rPr>
              <a:t>Mercado e concorrência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569096" y="3461016"/>
            <a:ext cx="7503168" cy="3948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17"/>
              </a:lnSpc>
            </a:pPr>
            <a:r>
              <a:rPr lang="en-US" sz="4512">
                <a:solidFill>
                  <a:srgbClr val="F4F6FC"/>
                </a:solidFill>
                <a:latin typeface="HK Grotesk Medium"/>
              </a:rPr>
              <a:t>Nosso principal diferencial vai ser o atendimento web ou residencial marcado pelo site, pois so vimos atendimento veterinário presencial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4879529"/>
            <a:ext cx="7194321" cy="4378771"/>
            <a:chOff x="0" y="0"/>
            <a:chExt cx="1043305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330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043305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cubicBezTo>
                    <a:pt x="10433050" y="2595880"/>
                    <a:pt x="10433050" y="2595880"/>
                    <a:pt x="10433050" y="2595880"/>
                  </a:cubicBezTo>
                  <a:lnTo>
                    <a:pt x="10433050" y="6350000"/>
                  </a:lnTo>
                  <a:lnTo>
                    <a:pt x="1043305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ubicBezTo>
                    <a:pt x="2595880" y="0"/>
                    <a:pt x="259588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732" r="0" b="-4732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60132" y="1047750"/>
            <a:ext cx="6762889" cy="1193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00"/>
              </a:lnSpc>
            </a:pPr>
            <a:r>
              <a:rPr lang="en-US" sz="8000">
                <a:solidFill>
                  <a:srgbClr val="F4F6FC"/>
                </a:solidFill>
                <a:latin typeface="Josefin Sans Regular"/>
              </a:rPr>
              <a:t>Diferencial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756132" y="3915247"/>
            <a:ext cx="7503168" cy="3154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17"/>
              </a:lnSpc>
            </a:pPr>
            <a:r>
              <a:rPr lang="en-US" sz="4512">
                <a:solidFill>
                  <a:srgbClr val="F4F6FC"/>
                </a:solidFill>
                <a:latin typeface="HK Grotesk Medium"/>
              </a:rPr>
              <a:t>Com um bom investimento em marketing e divulgações, teremos um bom resultado a longo prazo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4879529"/>
            <a:ext cx="7194321" cy="4378771"/>
            <a:chOff x="0" y="0"/>
            <a:chExt cx="1043305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330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043305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cubicBezTo>
                    <a:pt x="10433050" y="2595880"/>
                    <a:pt x="10433050" y="2595880"/>
                    <a:pt x="10433050" y="2595880"/>
                  </a:cubicBezTo>
                  <a:lnTo>
                    <a:pt x="10433050" y="6350000"/>
                  </a:lnTo>
                  <a:lnTo>
                    <a:pt x="1043305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ubicBezTo>
                    <a:pt x="2595880" y="0"/>
                    <a:pt x="259588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766" r="0" b="-4766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60132" y="1047750"/>
            <a:ext cx="6762889" cy="2355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00"/>
              </a:lnSpc>
            </a:pPr>
            <a:r>
              <a:rPr lang="en-US" sz="8000">
                <a:solidFill>
                  <a:srgbClr val="F4F6FC"/>
                </a:solidFill>
                <a:latin typeface="Josefin Sans Regular"/>
              </a:rPr>
              <a:t>resultado e marketing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756132" y="2857736"/>
            <a:ext cx="7503168" cy="3948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4236" indent="-487118" lvl="1">
              <a:lnSpc>
                <a:spcPts val="6317"/>
              </a:lnSpc>
              <a:buFont typeface="Arial"/>
              <a:buChar char="•"/>
            </a:pPr>
            <a:r>
              <a:rPr lang="en-US" sz="4512">
                <a:solidFill>
                  <a:srgbClr val="F4F6FC"/>
                </a:solidFill>
                <a:latin typeface="HK Grotesk Medium"/>
              </a:rPr>
              <a:t>HTML_Builder</a:t>
            </a:r>
          </a:p>
          <a:p>
            <a:pPr marL="974236" indent="-487118" lvl="1">
              <a:lnSpc>
                <a:spcPts val="6317"/>
              </a:lnSpc>
              <a:buFont typeface="Arial"/>
              <a:buChar char="•"/>
            </a:pPr>
            <a:r>
              <a:rPr lang="en-US" sz="4512">
                <a:solidFill>
                  <a:srgbClr val="F4F6FC"/>
                </a:solidFill>
                <a:latin typeface="HK Grotesk Medium"/>
              </a:rPr>
              <a:t>VsCode</a:t>
            </a:r>
          </a:p>
          <a:p>
            <a:pPr marL="974236" indent="-487118" lvl="1">
              <a:lnSpc>
                <a:spcPts val="6317"/>
              </a:lnSpc>
              <a:buFont typeface="Arial"/>
              <a:buChar char="•"/>
            </a:pPr>
            <a:r>
              <a:rPr lang="en-US" sz="4512">
                <a:solidFill>
                  <a:srgbClr val="F4F6FC"/>
                </a:solidFill>
                <a:latin typeface="HK Grotesk Medium"/>
              </a:rPr>
              <a:t>MySQL</a:t>
            </a:r>
          </a:p>
          <a:p>
            <a:pPr marL="974236" indent="-487118" lvl="1">
              <a:lnSpc>
                <a:spcPts val="6317"/>
              </a:lnSpc>
              <a:buFont typeface="Arial"/>
              <a:buChar char="•"/>
            </a:pPr>
            <a:r>
              <a:rPr lang="en-US" sz="4512">
                <a:solidFill>
                  <a:srgbClr val="F4F6FC"/>
                </a:solidFill>
                <a:latin typeface="HK Grotesk Medium"/>
              </a:rPr>
              <a:t>Canva</a:t>
            </a:r>
          </a:p>
          <a:p>
            <a:pPr marL="974236" indent="-487118" lvl="1">
              <a:lnSpc>
                <a:spcPts val="6317"/>
              </a:lnSpc>
              <a:buFont typeface="Arial"/>
              <a:buChar char="•"/>
            </a:pPr>
            <a:r>
              <a:rPr lang="en-US" sz="4512">
                <a:solidFill>
                  <a:srgbClr val="F4F6FC"/>
                </a:solidFill>
                <a:latin typeface="Josefin Sans Regular"/>
              </a:rPr>
              <a:t>Diagrama.net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4879529"/>
            <a:ext cx="7194321" cy="4378771"/>
            <a:chOff x="0" y="0"/>
            <a:chExt cx="1043305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330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043305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cubicBezTo>
                    <a:pt x="10433050" y="2595880"/>
                    <a:pt x="10433050" y="2595880"/>
                    <a:pt x="10433050" y="2595880"/>
                  </a:cubicBezTo>
                  <a:lnTo>
                    <a:pt x="10433050" y="6350000"/>
                  </a:lnTo>
                  <a:lnTo>
                    <a:pt x="1043305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ubicBezTo>
                    <a:pt x="2595880" y="0"/>
                    <a:pt x="259588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732" r="0" b="-4732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60132" y="1047750"/>
            <a:ext cx="6762889" cy="2355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00"/>
              </a:lnSpc>
            </a:pPr>
            <a:r>
              <a:rPr lang="en-US" sz="8000">
                <a:solidFill>
                  <a:srgbClr val="F4F6FC"/>
                </a:solidFill>
                <a:latin typeface="Josefin Sans Regular"/>
              </a:rPr>
              <a:t>Ferrametas que usamos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472676" y="2857006"/>
            <a:ext cx="6070672" cy="5397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31415" indent="-415708" lvl="1">
              <a:lnSpc>
                <a:spcPts val="5391"/>
              </a:lnSpc>
              <a:buFont typeface="Arial"/>
              <a:buChar char="•"/>
            </a:pPr>
            <a:r>
              <a:rPr lang="en-US" sz="3850">
                <a:solidFill>
                  <a:srgbClr val="F4F6FC"/>
                </a:solidFill>
                <a:latin typeface="Josefin Sans Regular"/>
              </a:rPr>
              <a:t>Melhoria no site</a:t>
            </a:r>
          </a:p>
          <a:p>
            <a:pPr marL="831415" indent="-415708" lvl="1">
              <a:lnSpc>
                <a:spcPts val="5391"/>
              </a:lnSpc>
              <a:buFont typeface="Arial"/>
              <a:buChar char="•"/>
            </a:pPr>
            <a:r>
              <a:rPr lang="en-US" sz="3850">
                <a:solidFill>
                  <a:srgbClr val="F4F6FC"/>
                </a:solidFill>
                <a:latin typeface="Josefin Sans Regular"/>
              </a:rPr>
              <a:t>Hospedar o site na godaddy</a:t>
            </a:r>
          </a:p>
          <a:p>
            <a:pPr marL="831415" indent="-415708" lvl="1">
              <a:lnSpc>
                <a:spcPts val="5391"/>
              </a:lnSpc>
              <a:buFont typeface="Arial"/>
              <a:buChar char="•"/>
            </a:pPr>
            <a:r>
              <a:rPr lang="en-US" sz="3850">
                <a:solidFill>
                  <a:srgbClr val="F4F6FC"/>
                </a:solidFill>
                <a:latin typeface="Josefin Sans Regular"/>
              </a:rPr>
              <a:t>Adicionar função para adoção de pet</a:t>
            </a:r>
          </a:p>
          <a:p>
            <a:pPr marL="831415" indent="-415708" lvl="1">
              <a:lnSpc>
                <a:spcPts val="5391"/>
              </a:lnSpc>
              <a:buFont typeface="Arial"/>
              <a:buChar char="•"/>
            </a:pPr>
            <a:r>
              <a:rPr lang="en-US" sz="3850">
                <a:solidFill>
                  <a:srgbClr val="F4F6FC"/>
                </a:solidFill>
                <a:latin typeface="Josefin Sans Regular"/>
              </a:rPr>
              <a:t>Arrecadação para Ongs</a:t>
            </a:r>
          </a:p>
          <a:p>
            <a:pPr marL="831415" indent="-415708" lvl="1">
              <a:lnSpc>
                <a:spcPts val="5391"/>
              </a:lnSpc>
              <a:buFont typeface="Arial"/>
              <a:buChar char="•"/>
            </a:pPr>
            <a:r>
              <a:rPr lang="en-US" sz="3850">
                <a:solidFill>
                  <a:srgbClr val="F4F6FC"/>
                </a:solidFill>
                <a:latin typeface="Josefin Sans Regular"/>
              </a:rPr>
              <a:t>Melhorar o marketing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28700" y="4879529"/>
            <a:ext cx="7194321" cy="4378771"/>
            <a:chOff x="0" y="0"/>
            <a:chExt cx="1043305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330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043305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cubicBezTo>
                    <a:pt x="10433050" y="2595880"/>
                    <a:pt x="10433050" y="2595880"/>
                    <a:pt x="10433050" y="2595880"/>
                  </a:cubicBezTo>
                  <a:lnTo>
                    <a:pt x="10433050" y="6350000"/>
                  </a:lnTo>
                  <a:lnTo>
                    <a:pt x="10433050" y="6350000"/>
                  </a:lnTo>
                  <a:lnTo>
                    <a:pt x="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ubicBezTo>
                    <a:pt x="2595880" y="0"/>
                    <a:pt x="259588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732" r="0" b="-4732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1654159"/>
            <a:ext cx="7564474" cy="1193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200"/>
              </a:lnSpc>
            </a:pPr>
            <a:r>
              <a:rPr lang="en-US" sz="8000">
                <a:solidFill>
                  <a:srgbClr val="F4F6FC"/>
                </a:solidFill>
                <a:latin typeface="Josefin Sans Regular"/>
              </a:rPr>
              <a:t>Próximos passos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DAFlAFRIAIs</dc:identifier>
  <dcterms:modified xsi:type="dcterms:W3CDTF">2011-08-01T06:04:30Z</dcterms:modified>
  <cp:revision>1</cp:revision>
  <dc:title>pitch do trabalho</dc:title>
</cp:coreProperties>
</file>

<file path=docProps/thumbnail.jpeg>
</file>